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356" r:id="rId4"/>
    <p:sldId id="410" r:id="rId5"/>
    <p:sldId id="363" r:id="rId6"/>
    <p:sldId id="257" r:id="rId7"/>
    <p:sldId id="362" r:id="rId8"/>
    <p:sldId id="358" r:id="rId9"/>
    <p:sldId id="359" r:id="rId10"/>
    <p:sldId id="360" r:id="rId11"/>
    <p:sldId id="361" r:id="rId12"/>
    <p:sldId id="364" r:id="rId13"/>
    <p:sldId id="365" r:id="rId14"/>
    <p:sldId id="366" r:id="rId15"/>
    <p:sldId id="367" r:id="rId16"/>
    <p:sldId id="368" r:id="rId17"/>
    <p:sldId id="372" r:id="rId18"/>
    <p:sldId id="369" r:id="rId19"/>
    <p:sldId id="370" r:id="rId20"/>
    <p:sldId id="371" r:id="rId21"/>
    <p:sldId id="374" r:id="rId22"/>
    <p:sldId id="373" r:id="rId23"/>
    <p:sldId id="375" r:id="rId24"/>
    <p:sldId id="376" r:id="rId25"/>
    <p:sldId id="377" r:id="rId26"/>
    <p:sldId id="406" r:id="rId27"/>
    <p:sldId id="378" r:id="rId28"/>
    <p:sldId id="380" r:id="rId29"/>
    <p:sldId id="381" r:id="rId30"/>
    <p:sldId id="382" r:id="rId31"/>
    <p:sldId id="383" r:id="rId32"/>
    <p:sldId id="387" r:id="rId33"/>
    <p:sldId id="384" r:id="rId34"/>
    <p:sldId id="407" r:id="rId35"/>
    <p:sldId id="385" r:id="rId36"/>
    <p:sldId id="386" r:id="rId37"/>
    <p:sldId id="388" r:id="rId38"/>
    <p:sldId id="408" r:id="rId39"/>
    <p:sldId id="389" r:id="rId40"/>
    <p:sldId id="390" r:id="rId41"/>
    <p:sldId id="391" r:id="rId42"/>
    <p:sldId id="392" r:id="rId43"/>
    <p:sldId id="409" r:id="rId44"/>
    <p:sldId id="393" r:id="rId45"/>
    <p:sldId id="394" r:id="rId46"/>
    <p:sldId id="395" r:id="rId47"/>
    <p:sldId id="396" r:id="rId48"/>
    <p:sldId id="397" r:id="rId49"/>
    <p:sldId id="398" r:id="rId50"/>
    <p:sldId id="401" r:id="rId51"/>
    <p:sldId id="400" r:id="rId52"/>
    <p:sldId id="402" r:id="rId53"/>
    <p:sldId id="403" r:id="rId54"/>
    <p:sldId id="404" r:id="rId55"/>
    <p:sldId id="4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D4EC-7132-41CA-830E-B6E99BEBC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B4E74-6BBA-4FB2-BC50-B1F086E1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FE6E5-BAFA-45D5-83EF-E686723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D59BD-C2ED-488F-B6BB-E374A15D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63D6-A525-4876-9A9A-893C33C5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5C02-5C40-42DA-92D9-457EE556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8CA67-90C8-4518-B56B-EC6484103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92B1-95B3-49E5-8A98-A6212DC8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8BE86-CECD-4AE2-86E5-D20EB8EF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6564-5576-448C-89CA-4B71E08F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064E2-8775-4D3D-81A7-18134720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6A67-4256-43CC-95D4-D1A3BCE7F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34AB-DEC3-4510-AEFB-3852DEA8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FC07-177B-4A54-95E7-851ED22E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C331-D509-4057-A5E1-D0A3A717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9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88C-835C-4AFA-BCB2-FF85AB30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EC1-5C7A-428C-84AD-1F8A0365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7305-B7CE-4C73-A869-B4C8888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C3D6B-23F5-478E-8C9D-A3306C78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4F1A-2E47-495C-9F39-37DA6FB4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9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2896-3957-479E-B233-08C0DB79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5D167-CA30-460B-860A-ACC848E35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4B97-5D21-4BF0-8304-1A655003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538C-0D8F-41DE-8E07-0FD4BA5A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0A97-3312-4520-8766-DD487D8D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8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456A-59B8-4275-8CC8-7299623F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84D8-5060-479A-A8C2-87A82570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8E470-0F52-493C-8B53-98071235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29701-A7BC-46FD-8842-CD95E51C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5B59F-4530-43A9-A80C-9FD0611B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0D7BB-04DC-4852-9578-D13C10B4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04C4-7055-4627-8679-F1358A4E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2AACF-D194-424B-AD30-782573A5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5ACED-CD4F-431E-A772-23B97B16A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121C1-D50D-4293-854E-B76E5A185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2EA29-0DF7-4D90-949E-B758FDA78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C72B0-4163-4357-804D-5614F245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578D2-7D80-4DF3-9A9C-C3879E08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27246-31AD-4E3A-B778-3392AC1F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4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502D-6A9C-4422-8A3A-5A082A4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7EBAB-437B-4F6F-B5D1-A5BDCCF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DDC18-76B6-4204-BDA3-EC2852DE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65367-5446-42C7-9983-71B4355F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4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66707-5A80-4603-AD81-03CC6368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83F1-86BF-447A-8FAD-FA5BED0B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2A9C2-6217-41EB-8BC8-8A92A235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1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4BC3-3748-4F48-B141-823F3974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F10E-F84A-4E7D-98C6-3AC58780F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5F973-63F2-438A-9C9F-4DE2F58F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59FFB-1391-43DF-AA8A-33BF7292A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96793-B668-4784-A47E-802048E9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F19F3-0745-4969-B267-B9A54B4B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A050-EC66-4508-A279-DAA90D4D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CD156-E0A8-4BCD-A5A9-F87ED8A85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84266-C00F-4837-8DB3-9802862C0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2C839-5091-4A5C-B920-322AFF54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3E749-730C-4773-B22D-1234FBD2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F2BC3-A073-4B92-A883-7AFB5204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9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FF25F-9026-4A2E-82B2-903FC84D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4AB5A-76B1-47D3-B8A8-B8686EC6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30BC5-8F90-4A24-ABF8-0FCB65EB0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6B287-1D4D-4A33-B231-F60FE262816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B2BF-464B-4D0A-8EFB-5A234E052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EBE4-6E99-4515-9DF2-87CA8B073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724CE-AB44-45AE-B708-FCCB40BE4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0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4"/>
            <a:ext cx="12011026" cy="6709796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Azure app service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628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011025" cy="6605020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CREATE App Service and walk through key features-DEMO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2774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011025" cy="6605020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Deploying an application into azure web app from visual studio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519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mobile apps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64D71-175D-4028-A790-DAD5C34F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42723"/>
            <a:ext cx="1183833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Mobile Apps Backend development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FAFE9-E55E-4276-812B-8870D8FE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1254146"/>
            <a:ext cx="11838339" cy="43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1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mobile client side development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C796F2-A6E4-4204-95E7-6087B959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953974"/>
            <a:ext cx="11830050" cy="30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Mobile offline data sync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A76BE-E845-4740-A965-9949D408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04138"/>
            <a:ext cx="11647838" cy="48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7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3" y="148204"/>
            <a:ext cx="12020551" cy="6643121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 Azure notification hub and Mobile engagement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6421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Notification hub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CC253-7CBC-4F5B-99B6-04D904EC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2" y="804295"/>
            <a:ext cx="11647838" cy="3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6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Notification hub advantages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EF19-B1FA-473E-BF0D-91ED76B5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7" y="1024973"/>
            <a:ext cx="11647838" cy="30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Notification Hubs – How it works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997C3-156D-41B1-9CCA-D4AE1364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862919"/>
            <a:ext cx="11106151" cy="55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E92947-BC05-4B8D-9281-F28392DB9994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62A96-4F79-40D9-A73B-67DA9F0D5941}"/>
              </a:ext>
            </a:extLst>
          </p:cNvPr>
          <p:cNvSpPr txBox="1"/>
          <p:nvPr/>
        </p:nvSpPr>
        <p:spPr>
          <a:xfrm>
            <a:off x="562451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E6DC0-BD6D-42BD-AE28-B4003CE62829}"/>
              </a:ext>
            </a:extLst>
          </p:cNvPr>
          <p:cNvSpPr txBox="1"/>
          <p:nvPr/>
        </p:nvSpPr>
        <p:spPr>
          <a:xfrm>
            <a:off x="257175" y="804295"/>
            <a:ext cx="1136332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app service building Blocks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App Service Plan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Mobile Apps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Introduction to Azure notification hub and Mobile engagement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API apps &amp; API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App Service Backup and Scaling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App Service Security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App Service Monitoring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Content Delivery Network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Azure Media Services and Search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343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mobile engagement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B757-4DBB-4F1D-9E7E-30B27B08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8" y="712090"/>
            <a:ext cx="11915775" cy="42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011025" cy="6605020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Azure API apps &amp; api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5548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API apps overview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170DA-E245-4502-B013-EA8EB234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" y="906349"/>
            <a:ext cx="11647838" cy="52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9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API management overview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91693-3205-47B2-B5DF-D1C6919C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906349"/>
            <a:ext cx="11409714" cy="53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API management portals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68DC4D-DD7D-45F7-B603-191502F9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50565"/>
            <a:ext cx="11382375" cy="538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5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API management concept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F402F-CE9B-42F9-9A99-0BC99D40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6" y="804295"/>
            <a:ext cx="11647839" cy="55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011025" cy="6605020"/>
          </a:xfr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algn="ctr"/>
            <a:r>
              <a:rPr lang="en-US" dirty="0"/>
              <a:t>Azure API service and API management demo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1311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sz="2800" dirty="0"/>
              <a:t>Azure App Service Backup &amp; Scaling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4811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App service Backup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57590-D216-4CDF-BD42-09DF659C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57" y="804295"/>
            <a:ext cx="1156034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algn="just">
              <a:buFont typeface="Arial" charset="0"/>
              <a:buChar char="•"/>
            </a:pPr>
            <a:r>
              <a:rPr lang="en-GB" altLang="en-US" dirty="0"/>
              <a:t>The Backup and Restore feature in Azure App Service lets you easily create app backups</a:t>
            </a:r>
          </a:p>
          <a:p>
            <a:pPr algn="just">
              <a:buFont typeface="Arial" charset="0"/>
              <a:buChar char="•"/>
            </a:pPr>
            <a:endParaRPr lang="en-GB" altLang="en-US" dirty="0"/>
          </a:p>
          <a:p>
            <a:pPr algn="just">
              <a:buFont typeface="Arial" charset="0"/>
              <a:buChar char="•"/>
            </a:pPr>
            <a:r>
              <a:rPr lang="en-GB" altLang="en-US" dirty="0"/>
              <a:t>App service will backup following information</a:t>
            </a:r>
          </a:p>
          <a:p>
            <a:pPr algn="just">
              <a:buFont typeface="Arial" charset="0"/>
              <a:buChar char="•"/>
            </a:pPr>
            <a:endParaRPr lang="en-GB" altLang="en-US" dirty="0"/>
          </a:p>
          <a:p>
            <a:pPr lvl="1" algn="just">
              <a:buFont typeface="Arial" charset="0"/>
              <a:buChar char="•"/>
            </a:pPr>
            <a:r>
              <a:rPr lang="en-GB" altLang="en-US" dirty="0"/>
              <a:t>App configuration</a:t>
            </a:r>
          </a:p>
          <a:p>
            <a:pPr lvl="1" algn="just">
              <a:buFont typeface="Arial" charset="0"/>
              <a:buChar char="•"/>
            </a:pPr>
            <a:endParaRPr lang="en-GB" altLang="en-US" dirty="0"/>
          </a:p>
          <a:p>
            <a:pPr lvl="1" algn="just">
              <a:buFont typeface="Arial" charset="0"/>
              <a:buChar char="•"/>
            </a:pPr>
            <a:r>
              <a:rPr lang="en-GB" altLang="en-US" dirty="0"/>
              <a:t>File content</a:t>
            </a:r>
          </a:p>
          <a:p>
            <a:pPr lvl="1" algn="just">
              <a:buFont typeface="Arial" charset="0"/>
              <a:buChar char="•"/>
            </a:pPr>
            <a:endParaRPr lang="en-GB" altLang="en-US" dirty="0"/>
          </a:p>
          <a:p>
            <a:pPr lvl="1" algn="just">
              <a:buFont typeface="Arial" charset="0"/>
              <a:buChar char="•"/>
            </a:pPr>
            <a:r>
              <a:rPr lang="en-GB" altLang="en-US" dirty="0"/>
              <a:t>Database connected to your app</a:t>
            </a:r>
          </a:p>
        </p:txBody>
      </p:sp>
    </p:spTree>
    <p:extLst>
      <p:ext uri="{BB962C8B-B14F-4D97-AF65-F5344CB8AC3E}">
        <p14:creationId xmlns:p14="http://schemas.microsoft.com/office/powerpoint/2010/main" val="3041238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Backup restoration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57590-D216-4CDF-BD42-09DF659C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779915"/>
            <a:ext cx="11560348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algn="just">
              <a:buFont typeface="Arial" charset="0"/>
              <a:buChar char="•"/>
            </a:pPr>
            <a:r>
              <a:rPr lang="en-GB" altLang="en-US" dirty="0"/>
              <a:t>Restore app with its linked </a:t>
            </a:r>
            <a:r>
              <a:rPr lang="en-GB" altLang="en-US"/>
              <a:t>database on-demand </a:t>
            </a:r>
            <a:r>
              <a:rPr lang="en-GB" altLang="en-US" dirty="0"/>
              <a:t>to its previous state (or)</a:t>
            </a:r>
          </a:p>
          <a:p>
            <a:pPr algn="just">
              <a:buFont typeface="Arial" charset="0"/>
              <a:buChar char="•"/>
            </a:pPr>
            <a:endParaRPr lang="en-GB" altLang="en-US" dirty="0"/>
          </a:p>
          <a:p>
            <a:pPr algn="just">
              <a:buFont typeface="Arial" charset="0"/>
              <a:buChar char="•"/>
            </a:pPr>
            <a:r>
              <a:rPr lang="en-US" altLang="en-US" dirty="0"/>
              <a:t>Create a new app using app’s backups</a:t>
            </a:r>
          </a:p>
          <a:p>
            <a:pPr algn="just">
              <a:buFont typeface="Arial" charset="0"/>
              <a:buChar char="•"/>
            </a:pPr>
            <a:endParaRPr lang="en-US" altLang="en-US" dirty="0"/>
          </a:p>
          <a:p>
            <a:pPr algn="just">
              <a:buFont typeface="Arial" charset="0"/>
              <a:buChar char="•"/>
            </a:pPr>
            <a:r>
              <a:rPr lang="en-GB" dirty="0"/>
              <a:t>Restoring from backups is available to apps running in </a:t>
            </a:r>
            <a:r>
              <a:rPr lang="en-GB" b="1" dirty="0"/>
              <a:t>Standard</a:t>
            </a:r>
            <a:r>
              <a:rPr lang="en-GB" dirty="0"/>
              <a:t> and </a:t>
            </a:r>
            <a:r>
              <a:rPr lang="en-GB" b="1" dirty="0"/>
              <a:t>Premium</a:t>
            </a:r>
            <a:r>
              <a:rPr lang="en-GB" dirty="0"/>
              <a:t> tier. </a:t>
            </a:r>
          </a:p>
          <a:p>
            <a:pPr algn="just">
              <a:buFont typeface="Arial" charset="0"/>
              <a:buChar char="•"/>
            </a:pPr>
            <a:endParaRPr lang="en-GB" altLang="en-US" dirty="0"/>
          </a:p>
          <a:p>
            <a:pPr algn="just">
              <a:buFont typeface="Arial" charset="0"/>
              <a:buChar char="•"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03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D90EBF-AB11-41A3-8C8B-FF69A9B6445E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App Service building blocks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12C60-178A-4B48-B4C1-32A5C6B2F849}"/>
              </a:ext>
            </a:extLst>
          </p:cNvPr>
          <p:cNvSpPr txBox="1"/>
          <p:nvPr/>
        </p:nvSpPr>
        <p:spPr>
          <a:xfrm>
            <a:off x="257175" y="804295"/>
            <a:ext cx="1136332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App Service Plan &amp; Environment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Features like – Web Apps , API Apps , Mobile Back end Services, Web Jobs and functions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Other related services – Notification Hub, Mobile engagement, Azure search, Media services.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API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Virtual network and On-Premises communication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P2S VPN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ASE Only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Hybrid Connection manager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Automation – Scale up and Scale Down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Auto Scaling – Scale out and scale in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Performance – Content Delivery Network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 High Availability-Load Balancing – Traffic Manager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App Service Backup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Monitoring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Security – SSL, Active Directory, </a:t>
            </a:r>
            <a:r>
              <a:rPr lang="en-US" sz="2400"/>
              <a:t>Key Vault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14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Ways to auto scale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9113-7F22-46A5-B7F3-422BE1E14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823428"/>
            <a:ext cx="115633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algn="just">
              <a:buFont typeface="Arial" charset="0"/>
              <a:buChar char="•"/>
            </a:pPr>
            <a:r>
              <a:rPr lang="en-GB" dirty="0"/>
              <a:t>Scaling manually</a:t>
            </a:r>
          </a:p>
          <a:p>
            <a:pPr algn="just">
              <a:buFont typeface="Arial" charset="0"/>
              <a:buChar char="•"/>
            </a:pPr>
            <a:endParaRPr lang="en-GB" altLang="en-US" dirty="0"/>
          </a:p>
          <a:p>
            <a:pPr algn="just">
              <a:buFont typeface="Arial" charset="0"/>
              <a:buChar char="•"/>
            </a:pPr>
            <a:r>
              <a:rPr lang="en-GB" dirty="0"/>
              <a:t>Scaling based on pre-set metric</a:t>
            </a:r>
          </a:p>
          <a:p>
            <a:pPr algn="just">
              <a:buFont typeface="Arial" charset="0"/>
              <a:buChar char="•"/>
            </a:pPr>
            <a:endParaRPr lang="en-GB" dirty="0"/>
          </a:p>
          <a:p>
            <a:pPr algn="just">
              <a:buFont typeface="Arial" charset="0"/>
              <a:buChar char="•"/>
            </a:pPr>
            <a:r>
              <a:rPr lang="en-GB" dirty="0"/>
              <a:t>Scaling based on other metrics</a:t>
            </a:r>
          </a:p>
          <a:p>
            <a:pPr algn="just">
              <a:buFont typeface="Arial" charset="0"/>
              <a:buChar char="•"/>
            </a:pPr>
            <a:endParaRPr lang="en-GB" dirty="0"/>
          </a:p>
          <a:p>
            <a:pPr algn="just">
              <a:buFont typeface="Arial" charset="0"/>
              <a:buChar char="•"/>
            </a:pPr>
            <a:r>
              <a:rPr lang="en-GB" dirty="0"/>
              <a:t>Scaling based on schedule</a:t>
            </a:r>
          </a:p>
          <a:p>
            <a:pPr marL="0" indent="0" algn="just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0992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Azure App Service security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6120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Authentication and authorization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0BE94-ECDA-4E6E-A287-2E477E44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754963"/>
            <a:ext cx="11333514" cy="5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3AB45-F042-46E2-8D28-30FB4DAA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" y="180974"/>
            <a:ext cx="11413054" cy="61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Other security areas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A6C26-A9A2-4980-86B8-88ECF0CA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804295"/>
            <a:ext cx="11066814" cy="35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3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Managed service identity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BF58B-24EF-4E05-8A56-25AEC6F8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04295"/>
            <a:ext cx="11849100" cy="57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1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App Service Environments security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5321-8D2E-4F59-9E09-E517C3AF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906349"/>
            <a:ext cx="11029951" cy="36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106275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App Service Security Demo 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42DB1-2E63-451D-9756-3675EBAB90A4}"/>
              </a:ext>
            </a:extLst>
          </p:cNvPr>
          <p:cNvSpPr txBox="1"/>
          <p:nvPr/>
        </p:nvSpPr>
        <p:spPr>
          <a:xfrm>
            <a:off x="257176" y="804295"/>
            <a:ext cx="10839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 access to other users to administer App service </a:t>
            </a:r>
          </a:p>
          <a:p>
            <a:r>
              <a:rPr lang="en-US" sz="2400" dirty="0"/>
              <a:t>    Access Control- contributor and owner</a:t>
            </a:r>
          </a:p>
          <a:p>
            <a:r>
              <a:rPr lang="en-US" sz="2400" dirty="0"/>
              <a:t>    Managed service identity</a:t>
            </a:r>
          </a:p>
          <a:p>
            <a:r>
              <a:rPr lang="en-US" sz="2400" dirty="0"/>
              <a:t>    SSL - encryption </a:t>
            </a:r>
          </a:p>
          <a:p>
            <a:r>
              <a:rPr lang="en-US" sz="2400" dirty="0"/>
              <a:t>    Authentication/Authorization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76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App Service Monitoring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32679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Quotas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F9AC5E-51FD-4990-A614-A576201A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804295"/>
            <a:ext cx="11647838" cy="57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D90EBF-AB11-41A3-8C8B-FF69A9B6445E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Azure App Service building blocks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0E419-C779-41DF-9905-E93C2A7E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794770"/>
            <a:ext cx="11668126" cy="5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08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Metrics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5FB78-014A-4E28-BDA9-D9A51799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804295"/>
            <a:ext cx="11647838" cy="58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60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Diagnostics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31344-0FBF-4665-8627-CC0949E8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84302"/>
            <a:ext cx="11647838" cy="50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91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Stream logs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D32EC-3CA8-48EF-A5BE-15189E46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794728"/>
            <a:ext cx="11477626" cy="52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5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2106275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App service monitoring Demo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42DB1-2E63-451D-9756-3675EBAB90A4}"/>
              </a:ext>
            </a:extLst>
          </p:cNvPr>
          <p:cNvSpPr txBox="1"/>
          <p:nvPr/>
        </p:nvSpPr>
        <p:spPr>
          <a:xfrm>
            <a:off x="257176" y="804295"/>
            <a:ext cx="10839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Activity Log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Metrics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Application level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App Service plan level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Application insights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Alerts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Diagnostic logs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Log Streaming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937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Azure content delivery network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47257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Overview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553F1-B9F7-4845-8730-F5556034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6" y="913901"/>
            <a:ext cx="11379901" cy="50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5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CDN Products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02D30-E4CD-499D-84EA-1BFBA5E0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08623"/>
            <a:ext cx="11277601" cy="31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11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CDN features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6A1FC-BB27-4DF1-939B-2891F912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906349"/>
            <a:ext cx="11838338" cy="38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1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altLang="en-US" dirty="0"/>
              <a:t>CDN Profile &amp; CDN endpoints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89165-6970-40FE-9DCC-D0A312E2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2" y="804295"/>
            <a:ext cx="11924063" cy="55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8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Ways to control how files are cached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3398F-7A2D-47F4-943B-C8C9559C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1145712"/>
            <a:ext cx="11315701" cy="410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1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App Service PLAN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572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4" y="148205"/>
            <a:ext cx="11647837" cy="56617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AZURE media services and search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08066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Media service overview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36485-A139-462E-A821-77DEA6C5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12817"/>
            <a:ext cx="11647838" cy="24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94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MEDIA Services concepts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5B940-99BC-4E3B-965A-5890C578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" y="693682"/>
            <a:ext cx="11734800" cy="56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47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s-ES" altLang="en-US" dirty="0"/>
              <a:t>Media Services Scenarios – </a:t>
            </a:r>
            <a:r>
              <a:rPr lang="es-ES" altLang="en-US" dirty="0" err="1"/>
              <a:t>Delivering</a:t>
            </a:r>
            <a:r>
              <a:rPr lang="es-ES" altLang="en-US" dirty="0"/>
              <a:t> </a:t>
            </a:r>
            <a:r>
              <a:rPr lang="es-ES" altLang="en-US" dirty="0" err="1"/>
              <a:t>onDemand</a:t>
            </a:r>
            <a:endParaRPr lang="es-E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EA7C0-0842-4DB3-99D7-4BE65B7F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920553"/>
            <a:ext cx="11276364" cy="5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19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1830050" cy="656090"/>
          </a:xfr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Media Services Scenarios – Delivering live stream events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9D896-3D11-4C42-BBF2-C9214580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04295"/>
            <a:ext cx="104298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1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183005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altLang="en-US" dirty="0"/>
              <a:t>Azure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6B285-F1E9-446B-8C68-9BAA62F7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4" y="906349"/>
            <a:ext cx="11830051" cy="52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App Service PLAN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A817F-6454-4C05-9C17-4B1BD9DF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2" y="804295"/>
            <a:ext cx="11477626" cy="55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App Service PLAN – Pricing tiers 	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F8614-3A6F-4002-852B-95C362CC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6" y="1096408"/>
            <a:ext cx="11379901" cy="46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App service plan – Environment features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63B74-E690-4546-9AAB-FA9F4F73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7" y="804295"/>
            <a:ext cx="11571638" cy="54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4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D1CB0-ECF8-4016-92D4-2CE19B714579}"/>
              </a:ext>
            </a:extLst>
          </p:cNvPr>
          <p:cNvSpPr>
            <a:spLocks noGrp="1"/>
          </p:cNvSpPr>
          <p:nvPr/>
        </p:nvSpPr>
        <p:spPr>
          <a:xfrm>
            <a:off x="85725" y="148205"/>
            <a:ext cx="10515600" cy="656090"/>
          </a:xfr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dirty="0"/>
              <a:t>Web Apps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45686-92DC-44B5-8297-5F6A419D98D3}"/>
              </a:ext>
            </a:extLst>
          </p:cNvPr>
          <p:cNvSpPr>
            <a:spLocks noGrp="1"/>
          </p:cNvSpPr>
          <p:nvPr/>
        </p:nvSpPr>
        <p:spPr bwMode="auto">
          <a:xfrm>
            <a:off x="267937" y="804295"/>
            <a:ext cx="11647838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82545-13A5-442F-AF8F-A15D5B1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1063636"/>
            <a:ext cx="10991851" cy="47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4CD3B4CE9814FA4EB57F8E5E88223" ma:contentTypeVersion="3" ma:contentTypeDescription="Create a new document." ma:contentTypeScope="" ma:versionID="821eb83b8252dcbebbf5a8947c82dd28">
  <xsd:schema xmlns:xsd="http://www.w3.org/2001/XMLSchema" xmlns:xs="http://www.w3.org/2001/XMLSchema" xmlns:p="http://schemas.microsoft.com/office/2006/metadata/properties" xmlns:ns2="cc6d12de-4a50-4173-a95c-d9a51a2b9340" targetNamespace="http://schemas.microsoft.com/office/2006/metadata/properties" ma:root="true" ma:fieldsID="d2fc0f6ed2d37d321a64f61e82e8c1d0" ns2:_="">
    <xsd:import namespace="cc6d12de-4a50-4173-a95c-d9a51a2b93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12de-4a50-4173-a95c-d9a51a2b9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687150-1674-45A4-8D06-72892FEA0BD9}"/>
</file>

<file path=customXml/itemProps2.xml><?xml version="1.0" encoding="utf-8"?>
<ds:datastoreItem xmlns:ds="http://schemas.openxmlformats.org/officeDocument/2006/customXml" ds:itemID="{E5789EF3-0D3E-4F13-8917-7770487FEDFF}"/>
</file>

<file path=customXml/itemProps3.xml><?xml version="1.0" encoding="utf-8"?>
<ds:datastoreItem xmlns:ds="http://schemas.openxmlformats.org/officeDocument/2006/customXml" ds:itemID="{70810CE3-8787-40DC-A22C-ACEDE6669059}"/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481</Words>
  <Application>Microsoft Office PowerPoint</Application>
  <PresentationFormat>Widescreen</PresentationFormat>
  <Paragraphs>124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Rao</dc:creator>
  <cp:lastModifiedBy>Hari Rao</cp:lastModifiedBy>
  <cp:revision>108</cp:revision>
  <dcterms:created xsi:type="dcterms:W3CDTF">2019-07-17T07:39:53Z</dcterms:created>
  <dcterms:modified xsi:type="dcterms:W3CDTF">2019-08-10T14:42:38Z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0x01010013E4CD3B4CE9814FA4EB57F8E5E88223</vt:lpwstr>
  </property>
</Properties>
</file>